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6" r:id="rId3"/>
    <p:sldId id="257" r:id="rId4"/>
    <p:sldId id="264" r:id="rId5"/>
    <p:sldId id="262" r:id="rId6"/>
    <p:sldId id="261" r:id="rId7"/>
    <p:sldId id="260" r:id="rId8"/>
    <p:sldId id="258" r:id="rId9"/>
    <p:sldId id="265" r:id="rId10"/>
    <p:sldId id="259" r:id="rId11"/>
  </p:sldIdLst>
  <p:sldSz cx="6858000" cy="751205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6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8" autoAdjust="0"/>
    <p:restoredTop sz="96265" autoAdjust="0"/>
  </p:normalViewPr>
  <p:slideViewPr>
    <p:cSldViewPr snapToGrid="0">
      <p:cViewPr varScale="1">
        <p:scale>
          <a:sx n="94" d="100"/>
          <a:sy n="94" d="100"/>
        </p:scale>
        <p:origin x="540" y="102"/>
      </p:cViewPr>
      <p:guideLst>
        <p:guide orient="horz" pos="2366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4A1BFB-FA86-4569-8531-B9CA5071D575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DBD4F2-9D59-4092-A60A-7E86801B4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56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DFC74-50EC-426A-A6E6-5AEF47E7F32E}" type="datetimeFigureOut">
              <a:rPr lang="el-GR" smtClean="0"/>
              <a:t>25/2/2020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2020888" y="1143000"/>
            <a:ext cx="2816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FD088-61FF-46C3-95BB-A501D8824E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983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D088-61FF-46C3-95BB-A501D8824E40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306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229403"/>
            <a:ext cx="5829300" cy="261530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945566"/>
            <a:ext cx="5143500" cy="181367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01CD-7BC5-4A5A-9B60-3FB86D788BF5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433A2-7D89-4AF5-80AD-B08E598E4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115C1-F12C-4E96-8FCF-88CE55DCCE16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E7067-E88D-4512-81E2-1D5FF3CB5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99947"/>
            <a:ext cx="1478756" cy="63661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99947"/>
            <a:ext cx="4350544" cy="63661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3E87E-F06F-49DF-BF77-474EEBEB4168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D7405-E44D-488C-86B6-92B25505F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51248" y="641553"/>
            <a:ext cx="5632450" cy="3492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8825" y="4689475"/>
            <a:ext cx="5524500" cy="2109788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DB45B-0C6D-4CFC-B6A5-8C105BAC082D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C6FFD-5BCC-41A1-A375-3AFC72EC4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872798"/>
            <a:ext cx="5915025" cy="312480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5027164"/>
            <a:ext cx="5915025" cy="16432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EE819-4C1F-468F-AE74-8B85AEC3C44F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9BA15-62BF-4E7B-B18B-F706A0D23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E20D9-F94D-434B-9337-41188482ED65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CFD9D-2861-4A7B-9B9B-37442AE84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99949"/>
            <a:ext cx="5915025" cy="14519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841496"/>
            <a:ext cx="2901255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743985"/>
            <a:ext cx="2901255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841496"/>
            <a:ext cx="2915543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743985"/>
            <a:ext cx="2915543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8270F-FBCB-4325-BE86-9CF0765B7BB9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71731-CF56-4D60-A26E-00939E4F6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049E5-CFB8-4449-BEDD-8742AFD3B70F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984E-62F4-445C-B157-7B645043B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67E96-C007-46CE-BCDF-64AF6674E8FC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871E2-328F-4949-AD6C-07128AD48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081598"/>
            <a:ext cx="3471863" cy="53384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657CD-E27D-4FB9-B1AC-CBEE2E0BC7A3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7E5A3-6095-4328-ADBC-31BFA9D9F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081598"/>
            <a:ext cx="3471863" cy="533842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0367A-1851-43CC-88F2-6E347A216960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79744-01D4-470F-94A6-5D98EFF5F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400050"/>
            <a:ext cx="591502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2000250"/>
            <a:ext cx="5915025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962775"/>
            <a:ext cx="154305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BD476F-36C9-4DE9-813E-FD245F5D29D2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962775"/>
            <a:ext cx="2314575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962775"/>
            <a:ext cx="154305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19B1D9-9562-4E4A-9272-00AEAFD94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87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Εικόνα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4483100"/>
            <a:ext cx="4803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11759" y="2810402"/>
            <a:ext cx="6264139" cy="4176698"/>
          </a:xfr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-1" y="1000416"/>
            <a:ext cx="6858001" cy="1295312"/>
          </a:xfrm>
          <a:prstGeom prst="rect">
            <a:avLst/>
          </a:prstGeom>
          <a:solidFill>
            <a:srgbClr val="993300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Η επιστροφή από το Μουσείο</a:t>
            </a:r>
            <a:b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στο σχολείο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Είναι σημαντικό να μοιραστώ κι εγώ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την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εμπειρία μου με αυτό τον τρόπο.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Έτσι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όλα τα παιδιά θα γνωρίζουν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πώς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τα πέρασα κι εγώ θα μάθω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πώς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πέρασαν τα υπόλοιπα παιδιά.</a:t>
            </a:r>
          </a:p>
        </p:txBody>
      </p:sp>
      <p:pic>
        <p:nvPicPr>
          <p:cNvPr id="23556" name="Picture 4" descr="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47725" y="641350"/>
            <a:ext cx="5238750" cy="34925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mi\Desktop\ΚΟΙΝΩΝΙΚΕΣ ΙΣΤΟΡΙΕΣ PPT\syntelestes xrist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490538"/>
            <a:ext cx="3852863" cy="65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82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Μόλις γυρίσουμε από το μουσείο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ή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την επόμενη μέρα, η δασκάλα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μας </a:t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θα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μας ζητήσει να της πούμε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τις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εντυπώσεις μας.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Picture 4" descr="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19138" y="530225"/>
            <a:ext cx="5494337" cy="36623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Καλό θα είναι να μιλήσω κι εγώ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για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το πώς πέρασα και τι μου άρεσε περισσότερο ή λιγότερο.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2" name="Picture 4" descr="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28663" y="641350"/>
            <a:ext cx="5238750" cy="34925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Σε όλα τα παιδιά αρέσει να μοιράζονται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την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εμπειρία τους και να ακούνε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τους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συμμαθητές τους να μιλάνε γι’ αυτήν. </a:t>
            </a:r>
          </a:p>
        </p:txBody>
      </p:sp>
      <p:pic>
        <p:nvPicPr>
          <p:cNvPr id="18436" name="Picture 4" descr="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63588" y="557213"/>
            <a:ext cx="5399087" cy="35988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Για να μιλήσω, θα χρειαστεί να σηκώσω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χέρι μου και να περιμένω τη σειρά μου.</a:t>
            </a:r>
          </a:p>
        </p:txBody>
      </p:sp>
      <p:pic>
        <p:nvPicPr>
          <p:cNvPr id="19460" name="Picture 4" descr="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47725" y="641350"/>
            <a:ext cx="5238750" cy="34925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Όταν έρθει η σειρά μου, η δασκάλα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θα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μου ζητήσει να περιγράψω κι εγώ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πώς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τα πέρασα στο μουσείο.</a:t>
            </a:r>
          </a:p>
        </p:txBody>
      </p:sp>
      <p:pic>
        <p:nvPicPr>
          <p:cNvPr id="20484" name="Picture 4" descr="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79463" y="666750"/>
            <a:ext cx="5238750" cy="3492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Η δασκάλα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μπορεί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μας ζητήσει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ζωγραφίσουμε τι μας άρεσε περισσότερο από την επίσκεψή μας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στο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μουσείο.</a:t>
            </a:r>
          </a:p>
        </p:txBody>
      </p:sp>
      <p:pic>
        <p:nvPicPr>
          <p:cNvPr id="21508" name="Picture 4" descr="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47725" y="641350"/>
            <a:ext cx="5238750" cy="34925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κειμένου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Μπορεί να μας ζητήσει να παίξουμε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κάποιο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παιχνίδι ή να λύσουμε κάποιο κουίζ με αυτά που μάθαμε στο μουσείο. </a:t>
            </a:r>
          </a:p>
        </p:txBody>
      </p:sp>
      <p:pic>
        <p:nvPicPr>
          <p:cNvPr id="22532" name="Picture 4" descr="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47725" y="641350"/>
            <a:ext cx="5238750" cy="34925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</TotalTime>
  <Words>59</Words>
  <Application>Microsoft Office PowerPoint</Application>
  <PresentationFormat>Προσαρμογή</PresentationFormat>
  <Paragraphs>10</Paragraphs>
  <Slides>10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Κωνσταντίνος Μπούκουρας</dc:creator>
  <cp:lastModifiedBy>Κομνηνού Δήμητρα</cp:lastModifiedBy>
  <cp:revision>43</cp:revision>
  <dcterms:created xsi:type="dcterms:W3CDTF">2018-01-30T12:13:28Z</dcterms:created>
  <dcterms:modified xsi:type="dcterms:W3CDTF">2020-02-25T09:54:18Z</dcterms:modified>
</cp:coreProperties>
</file>